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0" r:id="rId5"/>
    <p:sldId id="257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61" d="100"/>
          <a:sy n="61" d="100"/>
        </p:scale>
        <p:origin x="65" y="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39C5E-5BF2-4272-89E2-5E2440AEC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4CA3FE-E334-45B0-B971-D3EBED46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FFBCB3-B7A8-4089-9F56-C7C408872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C144-7DA0-4332-8EF4-9E436E3DBEEB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F7A840-9346-46B2-86CE-16F1BC1B5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DCE91-5733-4723-B5A7-7F8FEBD4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2EC9D-A835-4EBF-A25A-78B1AD119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570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82878-49BC-476F-B301-7EEC3B2A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EE34D6-0710-4148-8B6D-EBBA09BAC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BDE626-B53C-4353-BDD4-CBB324DBE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C144-7DA0-4332-8EF4-9E436E3DBEEB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9A1F2-9A3B-4A57-8B4C-1246E2E7D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B85D6-C2AF-439F-83C1-2E5CD4D1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2EC9D-A835-4EBF-A25A-78B1AD119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610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9D27BC-4E55-4DED-871C-0170F491E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206300-D25F-407B-B7B1-2187C5F34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572E1-E8BB-4760-808D-F28B8DF6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C144-7DA0-4332-8EF4-9E436E3DBEEB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79A5DA-A9CB-4DBA-B6D5-B4CC06346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71D808-4794-49D3-AE8F-61495614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2EC9D-A835-4EBF-A25A-78B1AD119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60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5634C-DE3E-431B-8B86-7C4B6763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C690F1-C807-4140-AACD-209F5263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5E430E-82CF-452F-99BB-FEAD149F9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C144-7DA0-4332-8EF4-9E436E3DBEEB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19635-A905-4DBC-A694-A52339A9E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E012B7-DA91-46FD-B96B-B5A792F3F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2EC9D-A835-4EBF-A25A-78B1AD119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740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81B01-5D79-4998-AC62-FF68E47FF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E3AC96-434D-4446-B7D2-C1D52F6E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108E6A-EE69-4450-AC49-E3FCAC6C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C144-7DA0-4332-8EF4-9E436E3DBEEB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1203F7-B941-431E-9CA8-DB5B98440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63C005-41BE-4582-829E-FAAC8FF0D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2EC9D-A835-4EBF-A25A-78B1AD119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7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53E1C-4200-4AB6-95CA-EF4F14CE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755851-A4EE-4429-9C9A-596D1A7C1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403CBD-42C8-457C-915A-5EE52FA94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1BBAAA-B5BF-42E5-BCF6-944CDAC6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C144-7DA0-4332-8EF4-9E436E3DBEEB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AF18E9-9A2D-4DA8-9833-0FC798E3C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AF44EF-2832-4105-A13E-E6BD4CCA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2EC9D-A835-4EBF-A25A-78B1AD119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61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A09B9-888B-4E35-81AE-38631C23C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0DDBE8-EA50-481C-A25E-CA6F4CA77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EEEC7A-17F5-4B77-A539-510B443A3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DF84B8-8E37-4BBD-BB19-D07A00021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39FCAA-3A5B-4AC0-ADC9-2F32AB93B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9687C8-AAFB-4A8E-B4D5-3FFCC503E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C144-7DA0-4332-8EF4-9E436E3DBEEB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8A5551-1B80-48DC-B2AC-6184A63B9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C3F503-6418-40DA-A0FD-01E09A22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2EC9D-A835-4EBF-A25A-78B1AD119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0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0EC4D-842B-49FD-8294-5DA4CA4A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0EFD92-FE9F-41A3-A40D-528946D4D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C144-7DA0-4332-8EF4-9E436E3DBEEB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C40C67-D0E2-4167-871E-87E7C5E9E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9CBA18-27A7-4CC0-8C0E-AF66BCB52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2EC9D-A835-4EBF-A25A-78B1AD119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78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A7EC1E-0F7E-471E-8AB4-53B311625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C144-7DA0-4332-8EF4-9E436E3DBEEB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6B12DC-2A13-4DE7-B381-BACACAE28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8251C8-D9DC-41C8-9E75-B90A0F67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2EC9D-A835-4EBF-A25A-78B1AD119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968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63789-AAA9-4F09-8EC8-6693785A6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3E9442-D97A-42F1-B4F0-4816EBA5E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050785-2491-4882-AD82-0E4971F52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38314F-FDF0-4F00-B412-5B613C7D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C144-7DA0-4332-8EF4-9E436E3DBEEB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34478D-A024-4A58-ADBD-36C5E138E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DC5916-EFE1-4F51-9181-B058A5D4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2EC9D-A835-4EBF-A25A-78B1AD119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981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3E7B2-D265-40B0-8AE0-FE51764F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4A2637-3F94-404A-A39E-1C9429E232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47B1E5-8112-4399-AB04-224A5B23C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1A125-B570-4249-8F70-6227E319D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C144-7DA0-4332-8EF4-9E436E3DBEEB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1618DB-DB2A-4092-8621-1315EE690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47BE07-1467-40E3-9763-E4A20A6E7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2EC9D-A835-4EBF-A25A-78B1AD119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286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BB4F76-9C23-43B5-AA9C-1A8DF496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9DBA7C-D33F-4BFD-AE33-9064D5680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D7350-EC27-405D-AD22-144EAF551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BC144-7DA0-4332-8EF4-9E436E3DBEEB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96909-193D-41FD-8541-3A38F47C4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5E0902-13A7-4E1F-B9DC-2290DFD78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2EC9D-A835-4EBF-A25A-78B1AD119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30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23359E-3BED-46C3-99C6-FB0486BC7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4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3EDD32-9ACB-46B2-91CE-0A90B40A8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73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FD4E9C-3022-456E-A3D9-528B34F89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3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385AF7-8155-4ED5-8CA0-9C2A8A485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57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88F6BD-D82A-4450-8D0E-219E7C858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85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A0AAB1-C134-4DED-8E1D-E06962F8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86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B9F7F8-A331-4714-BE68-06A476B1C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4926C2-2EC4-4CEE-ADBB-C5170451F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35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00B8D0-289F-4EA3-A595-629B75F4C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2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31E132-E8F9-48C7-890A-EE7BC38DD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49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2EA955-63F0-41CD-B67A-A3F234AF1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1F6A140F-7E10-4A11-3CE3-733A62C5EDDA}"/>
              </a:ext>
            </a:extLst>
          </p:cNvPr>
          <p:cNvSpPr/>
          <p:nvPr/>
        </p:nvSpPr>
        <p:spPr>
          <a:xfrm>
            <a:off x="12016854" y="95534"/>
            <a:ext cx="88710" cy="8188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042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9580FD-A1C2-44EF-A7ED-FBCFFBFF5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76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0A1F7F-B7EB-433C-BD77-EDE629C88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5524E4BE-4784-4198-6D81-E21C99E82507}"/>
              </a:ext>
            </a:extLst>
          </p:cNvPr>
          <p:cNvSpPr/>
          <p:nvPr/>
        </p:nvSpPr>
        <p:spPr>
          <a:xfrm>
            <a:off x="12016854" y="95534"/>
            <a:ext cx="88710" cy="818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700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EC9D3C-A241-406B-BB20-6A5620BC6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0DEECDFB-6A01-6D0B-BFDF-F830E774DE8F}"/>
              </a:ext>
            </a:extLst>
          </p:cNvPr>
          <p:cNvSpPr/>
          <p:nvPr/>
        </p:nvSpPr>
        <p:spPr>
          <a:xfrm>
            <a:off x="12016854" y="95534"/>
            <a:ext cx="88710" cy="818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959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F25878-8675-4156-B5A1-BC576AF66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23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8679A9-2489-41D1-A6E3-A94D32BE6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83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F24750-D29A-409E-B917-F1659E295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82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00E370-B61C-4F30-80C8-88209B19A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AAABA12-F433-6017-AD8E-CB6C2B3937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52503" y="5405042"/>
            <a:ext cx="2560320" cy="1039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0DB988-9B92-03F8-9EDE-E16432F7A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7" t="78199" r="52066" b="11135"/>
          <a:stretch>
            <a:fillRect/>
          </a:stretch>
        </p:blipFill>
        <p:spPr>
          <a:xfrm>
            <a:off x="3152504" y="5405042"/>
            <a:ext cx="2412274" cy="70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92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08E6BD-1429-4A2A-8FDA-BB1CAF8F9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C615A4-C578-4DC8-95A4-84F01B77A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94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6ED019-5685-4EB9-BD5E-F492BEEFA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A3B54C0-9026-DCC7-9D08-F77262B956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85129" y="1353671"/>
            <a:ext cx="7906871" cy="4679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5167B5-5AF9-1B12-A3F6-B82073E89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1" t="25621" r="662" b="34248"/>
          <a:stretch>
            <a:fillRect/>
          </a:stretch>
        </p:blipFill>
        <p:spPr>
          <a:xfrm>
            <a:off x="4495799" y="2691204"/>
            <a:ext cx="7485530" cy="27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56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C3D35C-0DEC-4778-AD81-E6CF3523D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5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DC3AC4-99B7-40DB-8917-00858A7D2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26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00B7FB-AC57-4076-8FA4-906A64A36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1B2D16-A988-4AC9-9567-B2B3636D7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1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09A37B-BB41-4EE0-BE16-DB04400F9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94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F98749-640A-4615-A047-AE59E5E50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84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283164-165C-48D0-A0AF-20632E751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95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83B468-4B61-4CAF-887B-87B0817D2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21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C8C652-B48F-46BB-8CD5-C1596275E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67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0</Words>
  <Application>Microsoft Office PowerPoint</Application>
  <PresentationFormat>와이드스크린</PresentationFormat>
  <Paragraphs>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김기원</dc:creator>
  <cp:lastModifiedBy>진서 김</cp:lastModifiedBy>
  <cp:revision>2</cp:revision>
  <dcterms:created xsi:type="dcterms:W3CDTF">2025-06-27T15:49:51Z</dcterms:created>
  <dcterms:modified xsi:type="dcterms:W3CDTF">2025-06-27T16:49:32Z</dcterms:modified>
</cp:coreProperties>
</file>